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1614" y="18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2691558"/>
            <a:ext cx="18178780" cy="18840873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5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21868871"/>
            <a:ext cx="14970760" cy="5383107"/>
          </a:xfrm>
        </p:spPr>
        <p:txBody>
          <a:bodyPr>
            <a:normAutofit/>
          </a:bodyPr>
          <a:lstStyle>
            <a:lvl1pPr marL="0" indent="0" algn="ctr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6055997"/>
            <a:ext cx="18178780" cy="11060602"/>
          </a:xfrm>
        </p:spPr>
        <p:txBody>
          <a:bodyPr anchor="b"/>
          <a:lstStyle>
            <a:lvl1pPr algn="ctr" defTabSz="295232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55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7964721"/>
            <a:ext cx="18178780" cy="4997596"/>
          </a:xfrm>
        </p:spPr>
        <p:txBody>
          <a:bodyPr anchor="t"/>
          <a:lstStyle>
            <a:lvl1pPr marL="0" indent="0" algn="ctr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515177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983013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049570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7700"/>
            </a:lvl1pPr>
            <a:lvl2pPr>
              <a:defRPr sz="5200"/>
            </a:lvl2pPr>
            <a:lvl3pPr>
              <a:defRPr sz="52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5472" y="7065327"/>
            <a:ext cx="9452966" cy="19984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28"/>
            <a:ext cx="9449551" cy="2691553"/>
          </a:xfrm>
        </p:spPr>
        <p:txBody>
          <a:bodyPr anchor="b">
            <a:noAutofit/>
          </a:bodyPr>
          <a:lstStyle>
            <a:lvl1pPr marL="0" indent="0" algn="ctr">
              <a:buNone/>
              <a:defRPr sz="7700" b="0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71624" y="7065328"/>
            <a:ext cx="9453263" cy="2691553"/>
          </a:xfrm>
        </p:spPr>
        <p:txBody>
          <a:bodyPr anchor="b">
            <a:noAutofit/>
          </a:bodyPr>
          <a:lstStyle>
            <a:lvl1pPr marL="0" indent="0" algn="ctr">
              <a:buNone/>
              <a:defRPr sz="7700" b="0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069340" y="9770339"/>
            <a:ext cx="9452966" cy="17279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10928655" y="9770341"/>
            <a:ext cx="9452966" cy="172778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6021" y="1177554"/>
            <a:ext cx="7036110" cy="9252215"/>
          </a:xfrm>
        </p:spPr>
        <p:txBody>
          <a:bodyPr anchor="b"/>
          <a:lstStyle>
            <a:lvl1pPr algn="ctr">
              <a:lnSpc>
                <a:spcPct val="100000"/>
              </a:lnSpc>
              <a:defRPr sz="90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983" y="1205594"/>
            <a:ext cx="11684768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16021" y="10766216"/>
            <a:ext cx="7036110" cy="16282498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52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8341" y="1009332"/>
            <a:ext cx="13359322" cy="3953219"/>
          </a:xfrm>
        </p:spPr>
        <p:txBody>
          <a:bodyPr anchor="b"/>
          <a:lstStyle>
            <a:lvl1pPr algn="ctr">
              <a:lnSpc>
                <a:spcPct val="100000"/>
              </a:lnSpc>
              <a:defRPr sz="9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7339" y="5046662"/>
            <a:ext cx="14161327" cy="20049971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28341" y="25653868"/>
            <a:ext cx="13359322" cy="2355109"/>
          </a:xfrm>
        </p:spPr>
        <p:txBody>
          <a:bodyPr>
            <a:normAutofit/>
          </a:bodyPr>
          <a:lstStyle>
            <a:lvl1pPr marL="0" indent="0" algn="ctr">
              <a:buNone/>
              <a:defRPr sz="52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0"/>
            <a:ext cx="19248120" cy="7065328"/>
          </a:xfrm>
          <a:prstGeom prst="rect">
            <a:avLst/>
          </a:prstGeom>
        </p:spPr>
        <p:txBody>
          <a:bodyPr vert="horz" lIns="295232" tIns="147616" rIns="295232" bIns="147616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83163" y="28065053"/>
            <a:ext cx="4878864" cy="1612128"/>
          </a:xfrm>
          <a:prstGeom prst="rect">
            <a:avLst/>
          </a:prstGeom>
        </p:spPr>
        <p:txBody>
          <a:bodyPr vert="horz" lIns="295232" tIns="147616" rIns="147616" bIns="147616" rtlCol="0" anchor="ctr"/>
          <a:lstStyle>
            <a:lvl1pPr algn="r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DAFE1D-4F19-4092-BFE1-2C987A1AB5D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1715" y="28065053"/>
            <a:ext cx="6661097" cy="1612128"/>
          </a:xfrm>
          <a:prstGeom prst="rect">
            <a:avLst/>
          </a:prstGeom>
        </p:spPr>
        <p:txBody>
          <a:bodyPr vert="horz" lIns="147616" tIns="147616" rIns="295232" bIns="147616" rtlCol="0" anchor="ctr"/>
          <a:lstStyle>
            <a:lvl1pPr algn="l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981779" y="28065053"/>
            <a:ext cx="1314397" cy="1612128"/>
          </a:xfrm>
          <a:prstGeom prst="rect">
            <a:avLst/>
          </a:prstGeom>
        </p:spPr>
        <p:txBody>
          <a:bodyPr vert="horz" lIns="88570" tIns="147616" rIns="147616" bIns="147616" rtlCol="0" anchor="ctr"/>
          <a:lstStyle>
            <a:lvl1pPr algn="l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781761" y="28696586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marL="0" algn="ctr" defTabSz="2952323" rtl="0" eaLnBrk="1" latinLnBrk="0" hangingPunct="1"/>
            <a:endParaRPr lang="en-US" sz="5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331106" y="28696586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952323" rtl="0" eaLnBrk="1" latinLnBrk="0" hangingPunct="1">
        <a:lnSpc>
          <a:spcPts val="18726"/>
        </a:lnSpc>
        <a:spcBef>
          <a:spcPct val="0"/>
        </a:spcBef>
        <a:buNone/>
        <a:defRPr sz="17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chemeClr val="bg1">
                <a:tint val="90000"/>
                <a:shade val="90000"/>
                <a:satMod val="200000"/>
              </a:schemeClr>
            </a:gs>
            <a:gs pos="92000">
              <a:schemeClr val="bg1">
                <a:tint val="90000"/>
                <a:shade val="70000"/>
                <a:satMod val="25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7591" y="4825293"/>
            <a:ext cx="14617623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latin typeface="Arial" panose="020B0604020202020204" pitchFamily="34" charset="0"/>
                <a:cs typeface="Arial" panose="020B0604020202020204" pitchFamily="34" charset="0"/>
              </a:rPr>
              <a:t>Proje Başlığı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4368" y="6000333"/>
            <a:ext cx="1836204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Projedeki </a:t>
            </a:r>
            <a:r>
              <a:rPr lang="tr-T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 (Öğrenci Numarası, Ad-</a:t>
            </a:r>
            <a:r>
              <a:rPr lang="tr-TR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r>
              <a:rPr lang="tr-T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Danışman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150" y="26833734"/>
            <a:ext cx="12159528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Arial Narrow" panose="020B0606020202030204" pitchFamily="34" charset="0"/>
              </a:rPr>
              <a:t>Teşekkür</a:t>
            </a:r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8119" y="8038005"/>
            <a:ext cx="7269942" cy="674030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Arial Narrow" panose="020B0606020202030204" pitchFamily="34" charset="0"/>
                <a:cs typeface="Arial" panose="020B0604020202020204" pitchFamily="34" charset="0"/>
              </a:rPr>
              <a:t>Giriş</a:t>
            </a:r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Posterin boyutları 70 (yatay) x 100 (düşey) cm ve posterler tek parça halinde olmalıdır</a:t>
            </a:r>
            <a:r>
              <a:rPr lang="bs-Latn-BA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tr-TR" sz="24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/>
            <a:endParaRPr lang="tr-TR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 algn="just" defTabSz="2921000">
              <a:buFont typeface="Arial" panose="020B0604020202020204" pitchFamily="34" charset="0"/>
              <a:buChar char="•"/>
            </a:pP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Posterlerde tüm yazılar, okunması kolay olan bir yazı stili kullanılarak verilmelidir. Posterin başlığı 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54-60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punto 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arası 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ve koyu (bold) olarak yazılmalı ve başlığın iki satırı geçmemesine özen gösterilmelidir. Yazar isimleri ve iletişim adresleri için 30 punto ve koyu, diğer bölümler için 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18-24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punto büyüklüğünde harfler kullanılmalı</a:t>
            </a:r>
            <a:r>
              <a:rPr lang="tr-TR" sz="24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dır</a:t>
            </a:r>
            <a:r>
              <a:rPr lang="bs-Latn-BA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tr-TR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Poster renkleri değiştirilebilir ve bu kutucukların boyu ayarlanabilir. Düzenli durması, sayfanın iyi kullanılması ve eşit aralıklara sahip olması önemlidir.</a:t>
            </a:r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8119" y="22771083"/>
            <a:ext cx="7269942" cy="66171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Arial Narrow" panose="020B0606020202030204" pitchFamily="34" charset="0"/>
              </a:rPr>
              <a:t>Yöntem</a:t>
            </a:r>
            <a:endParaRPr lang="en-US" sz="4000" b="1" dirty="0">
              <a:latin typeface="Arial Narrow" panose="020B060602020203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947721" y="948403"/>
            <a:ext cx="1965096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0" b="1" dirty="0"/>
              <a:t>MCBÜ</a:t>
            </a:r>
            <a:endParaRPr lang="en-US" sz="8000" b="1" dirty="0"/>
          </a:p>
          <a:p>
            <a:pPr algn="ctr"/>
            <a:r>
              <a:rPr lang="tr-TR" b="1" dirty="0" err="1"/>
              <a:t>Metalurji</a:t>
            </a:r>
            <a:r>
              <a:rPr lang="tr-TR" b="1" dirty="0"/>
              <a:t> ve Malzeme Mühendisliği</a:t>
            </a:r>
            <a:endParaRPr lang="en-GB" b="1" dirty="0"/>
          </a:p>
          <a:p>
            <a:pPr algn="ctr"/>
            <a:r>
              <a:rPr lang="tr-TR" b="1" dirty="0"/>
              <a:t>MLZ 2144 Sosyal Sorumluluk Projesi</a:t>
            </a:r>
            <a:endParaRPr lang="bs-Latn-BA" b="1" dirty="0"/>
          </a:p>
          <a:p>
            <a:pPr algn="ctr"/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</a:rPr>
              <a:t>​</a:t>
            </a:r>
            <a:r>
              <a:rPr lang="tr-TR" sz="2200" b="1" dirty="0"/>
              <a:t>Tarih</a:t>
            </a:r>
            <a:endParaRPr lang="mk-MK" sz="2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8667349" y="13940614"/>
            <a:ext cx="1195332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Proje Görselleri</a:t>
            </a:r>
            <a:endParaRPr lang="mk-M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88120" y="21944701"/>
            <a:ext cx="7269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Proje Görselleri</a:t>
            </a:r>
            <a:endParaRPr lang="mk-M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8120" y="15522362"/>
            <a:ext cx="7269941" cy="6263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6" name="Rectangle 5"/>
          <p:cNvSpPr/>
          <p:nvPr/>
        </p:nvSpPr>
        <p:spPr>
          <a:xfrm>
            <a:off x="8461148" y="8038005"/>
            <a:ext cx="12137533" cy="5733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xmlns="" id="{A71E3184-5D11-4FEA-A186-F4091E4B065B}"/>
              </a:ext>
            </a:extLst>
          </p:cNvPr>
          <p:cNvSpPr txBox="1"/>
          <p:nvPr/>
        </p:nvSpPr>
        <p:spPr>
          <a:xfrm>
            <a:off x="8461149" y="19977297"/>
            <a:ext cx="12137532" cy="6124754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Arial Narrow" panose="020B0606020202030204" pitchFamily="34" charset="0"/>
              </a:rPr>
              <a:t>Sonuç ve Değerlendirme</a:t>
            </a:r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Metinde bölüm başlıkları 24 punto ve koyu olarak yazılmalıdır.</a:t>
            </a:r>
            <a:endParaRPr lang="tr-TR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tr-TR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Posterler; giriş, yöntem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ve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sonuçlar gibi bölümlerden oluşmalı ve en sonda 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faydalanılan 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kaynaklar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, yardım alınan kurumlar, yada teşekkür kısmı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da dizin halinde belirtilmelidir.</a:t>
            </a:r>
            <a:endParaRPr lang="tr-TR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Poster hazırlamada renk sınırlaması olmayıp, görselliği arttırıcı renkli şekil ve fotoğrafların kullanılmasına ağırlık verilmelidir. </a:t>
            </a:r>
            <a:r>
              <a:rPr lang="tr-TR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Görseller ve resimler</a:t>
            </a:r>
            <a:r>
              <a:rPr lang="bs-Latn-BA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, uzaktan kolay görülebilecek boyutlarda verilmelidir.</a:t>
            </a:r>
          </a:p>
          <a:p>
            <a:endParaRPr lang="bs-Latn-BA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18" name="Rounded Rectangle 1">
            <a:extLst>
              <a:ext uri="{FF2B5EF4-FFF2-40B4-BE49-F238E27FC236}">
                <a16:creationId xmlns:a16="http://schemas.microsoft.com/office/drawing/2014/main" xmlns="" id="{EE032D13-DDB9-4ABE-AB23-7D7B6FC2B261}"/>
              </a:ext>
            </a:extLst>
          </p:cNvPr>
          <p:cNvSpPr/>
          <p:nvPr/>
        </p:nvSpPr>
        <p:spPr>
          <a:xfrm>
            <a:off x="8461149" y="14582671"/>
            <a:ext cx="12137532" cy="45186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x-none"/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xmlns="" id="{B1357D74-C587-4CD3-8631-9D2725132E31}"/>
              </a:ext>
            </a:extLst>
          </p:cNvPr>
          <p:cNvSpPr txBox="1"/>
          <p:nvPr/>
        </p:nvSpPr>
        <p:spPr>
          <a:xfrm>
            <a:off x="8616655" y="19308463"/>
            <a:ext cx="72699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Proje Görselleri</a:t>
            </a:r>
            <a:endParaRPr lang="mk-M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mcbü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336" y="721330"/>
            <a:ext cx="2459669" cy="297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2354</TotalTime>
  <Words>195</Words>
  <Application>Microsoft Office PowerPoint</Application>
  <PresentationFormat>Özel</PresentationFormat>
  <Paragraphs>42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Century Gothic</vt:lpstr>
      <vt:lpstr>Courier New</vt:lpstr>
      <vt:lpstr>Palatino Linotype</vt:lpstr>
      <vt:lpstr>Executive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Leeloo</dc:creator>
  <cp:keywords>poster template</cp:keywords>
  <cp:lastModifiedBy>Canser Gül</cp:lastModifiedBy>
  <cp:revision>39</cp:revision>
  <dcterms:created xsi:type="dcterms:W3CDTF">2013-02-11T11:53:56Z</dcterms:created>
  <dcterms:modified xsi:type="dcterms:W3CDTF">2020-03-04T14:17:42Z</dcterms:modified>
</cp:coreProperties>
</file>